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EEA0AD-7762-47BE-9F68-77FAF088B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1D12F2-B580-405A-AD51-44F5856D49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EB82E1-3CD3-46BC-AB81-709EB30BE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C0B5CE-7CED-4014-92BB-7CA0DF262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8DB32D-8A97-4AC2-866E-D2AC92A01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10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97E1F4-7961-4319-8DB7-C2B6CCA93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37A5BC6-E571-41C8-918E-37263BD11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2EBF85-6E44-4566-8955-4AB0FACC8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13A254-7C47-4442-AD0A-5B1BF4299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535DD7-44D1-4B60-B861-BE5C11DEB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7537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275061E-D80C-4592-AA96-4276E0D01C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FD2384A-DD87-4837-8ADE-D33D90700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346399-44A0-43CA-9A63-66EDFBBDB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B579F1-7B48-4D33-A2BB-6985D3D8C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966F8A-7F78-448C-86A8-F0D8B9352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287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4676B2-16DF-438F-A27B-9377BB37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562F0D-8B92-4131-9600-ABD388A6C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195F85-0F2F-42D3-AF15-A4439D621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3905AF-B42D-4C3F-BE9C-D9DA1AA1E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04E676-0BB9-4CDB-A10B-B61295FCA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970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D6A334-88A7-46F1-9748-10A9B24BB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BBE490-9FF6-4FFE-A2F7-36378564D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526D43-079F-4874-829B-3B4D8A305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5B34D9-38CD-498A-9E0F-159D0037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40C974-C007-4079-A095-7C7D57C41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187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05033-674E-4205-B258-DE9015451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14431E-A3C6-4326-8EDE-9FCD500766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FD624F9-52EF-47FA-9607-FDEE9199B3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05FC77-AEB9-4D2E-B84F-6ADFF8736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506A44-CE0D-476D-BE63-93F6504B9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491DFF-1353-43E6-974F-CBA992D4D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627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779712-A524-4CA3-A38C-DDE965A99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B6D08C-D4D1-4CF6-A46A-8880D60F4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4752E8-EA16-4B82-ACD7-68A5162752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6A9382-245F-44C1-902A-A0EE3E549F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E1D17DE-4463-4CE7-AC99-4BEE089B1F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FAC9E42-B5EA-4B65-A9D4-95166E739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7BE10FE-EEE4-4395-A04C-695B67D56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AD9B02-37F5-454F-8E55-535BF016B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251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3F6489-61E3-401A-BF2C-23CCDE9BA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B4475E-2568-4664-BBA4-465C4B774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CF36DB-7824-49C7-829A-2BA3AB629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51BB585-ED2B-48B5-95BA-F346364DC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36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681AB7F-0A47-48C9-A70F-535585D5F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FDE3BA5-CD13-4DC0-8D0F-7DEA96FF9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25378D-773A-4220-A110-D50F19E90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96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6CBCCD-A7AA-41F5-9851-D4A902CC7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DDA6E8-B77A-4C75-BFCF-2DCDA2958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6C1C38-3D68-44D8-BD6F-A4301F1D65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DB9115-F298-476F-AAF8-1FAD64BBE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6E69EB0-8187-45E3-9DA2-3A768746B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C5874A-FCD9-4ED6-BCE0-6DC10123E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024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955DD-548F-4598-AB4B-2BE2690D4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7AFDB53-6E02-4E26-8D05-99F2F1CEB2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B79E723-D0CE-49F1-A68A-01826D450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C3A0E0-7815-4758-93D0-04CA69AC1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F63AA4-BB0E-45E7-8B1A-F76180436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D9A9BA-96FC-4CC4-964D-B4C23D6BE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4166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F1CD461-AA51-418A-A2F0-4D0DD4190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55BA3B-E920-4E32-9576-D086AD83E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3C1F56-C7E4-4029-BCA9-83795D3B10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B03F5-F4A7-42CE-9975-44F13BA76780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A8FD08-C330-4813-A886-4AE556122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B4C5FC-AB2A-4DB7-A099-E6FDDEF5D6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7C36B-88DC-4CA5-9A50-252BDD0B31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489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0D7AB2E5-ACA2-4D65-983C-C8A83A638CF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274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37C9024D-6E54-46A5-B451-0ACE0D63729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85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1">
            <a:extLst>
              <a:ext uri="{FF2B5EF4-FFF2-40B4-BE49-F238E27FC236}">
                <a16:creationId xmlns:a16="http://schemas.microsoft.com/office/drawing/2014/main" id="{89B08F3E-AB52-4315-9893-3191839D81C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304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2">
            <a:extLst>
              <a:ext uri="{FF2B5EF4-FFF2-40B4-BE49-F238E27FC236}">
                <a16:creationId xmlns:a16="http://schemas.microsoft.com/office/drawing/2014/main" id="{49580173-D668-4924-97B2-006F8422026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941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3">
            <a:extLst>
              <a:ext uri="{FF2B5EF4-FFF2-40B4-BE49-F238E27FC236}">
                <a16:creationId xmlns:a16="http://schemas.microsoft.com/office/drawing/2014/main" id="{DD91EE9F-E3E8-45D9-9A47-8DE3BE91210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28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4">
            <a:extLst>
              <a:ext uri="{FF2B5EF4-FFF2-40B4-BE49-F238E27FC236}">
                <a16:creationId xmlns:a16="http://schemas.microsoft.com/office/drawing/2014/main" id="{30BBFE41-D0B6-4E5D-8B1C-7731B5866E3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279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F4B50D8B-7F39-40DA-B665-CE89ABF43CD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64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451D7BB7-ABB9-4217-82B7-E0DCD53C2CA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31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0FD4DBC5-10A7-465C-BE87-1D3EFFEF7A9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322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BC28BEF9-4765-42C2-954F-9DE771ABDBB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077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D14737DD-E4B8-4012-80E8-271F85067C7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297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A2F52B56-A3E9-459C-95FC-D2E15506C06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033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45E70F4C-C14C-44F0-BE50-BECB97FC032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630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16BC4D8D-3956-4F00-A162-CADBEFE75F4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99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2</cp:revision>
  <dcterms:created xsi:type="dcterms:W3CDTF">2020-01-09T08:11:59Z</dcterms:created>
  <dcterms:modified xsi:type="dcterms:W3CDTF">2020-01-09T08:12:07Z</dcterms:modified>
</cp:coreProperties>
</file>

<file path=docProps/thumbnail.jpeg>
</file>